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69181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/>
  </p:normalViewPr>
  <p:slideViewPr>
    <p:cSldViewPr snapToGrid="0">
      <p:cViewPr varScale="1">
        <p:scale>
          <a:sx n="39" d="100"/>
          <a:sy n="39" d="100"/>
        </p:scale>
        <p:origin x="9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767462"/>
            <a:ext cx="9088041" cy="3759917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5672376"/>
            <a:ext cx="8018860" cy="26074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9603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012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574987"/>
            <a:ext cx="2305422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574987"/>
            <a:ext cx="6782619" cy="9152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952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1267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2692444"/>
            <a:ext cx="9221689" cy="4492401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7227345"/>
            <a:ext cx="9221689" cy="236244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128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874937"/>
            <a:ext cx="4544021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874937"/>
            <a:ext cx="4544021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2082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74990"/>
            <a:ext cx="9221689" cy="2087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2647443"/>
            <a:ext cx="4523137" cy="129747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3944914"/>
            <a:ext cx="4523137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2647443"/>
            <a:ext cx="4545413" cy="129747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3944914"/>
            <a:ext cx="4545413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8638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6657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230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719984"/>
            <a:ext cx="3448388" cy="2519945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554968"/>
            <a:ext cx="5412730" cy="7674832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3239929"/>
            <a:ext cx="3448388" cy="6002369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594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719984"/>
            <a:ext cx="3448388" cy="2519945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554968"/>
            <a:ext cx="5412730" cy="7674832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3239929"/>
            <a:ext cx="3448388" cy="6002369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9528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574990"/>
            <a:ext cx="9221689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874937"/>
            <a:ext cx="9221689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0009783"/>
            <a:ext cx="240565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F0D08-D85F-40E6-AE4F-9E9A0DBAF835}" type="datetimeFigureOut">
              <a:rPr lang="en-IN" smtClean="0"/>
              <a:t>22-04-2025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0009783"/>
            <a:ext cx="360848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0009783"/>
            <a:ext cx="240565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1662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2EBEAE3-969A-917D-0D44-0B4E5EABAFEE}"/>
              </a:ext>
            </a:extLst>
          </p:cNvPr>
          <p:cNvSpPr txBox="1"/>
          <p:nvPr/>
        </p:nvSpPr>
        <p:spPr>
          <a:xfrm>
            <a:off x="874642" y="157476"/>
            <a:ext cx="9275197" cy="663580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Supplementary Figure S1. ROB 2.0 based risk of bias assessed in Randomized studies as (A) traffic plot and (B) unweighted summary bar plot.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D76EE9-10A5-9017-C267-A2230E320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42" y="981477"/>
            <a:ext cx="9089924" cy="93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305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0">
          <a:tailEnd type="triangle"/>
        </a:ln>
      </a:spPr>
      <a:bodyPr/>
      <a:lstStyle/>
      <a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2338</TotalTime>
  <Words>29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Amit Kishore</dc:creator>
  <cp:lastModifiedBy>Amit Kishore</cp:lastModifiedBy>
  <cp:revision>113</cp:revision>
  <dcterms:created xsi:type="dcterms:W3CDTF">2021-11-24T04:40:32Z</dcterms:created>
  <dcterms:modified xsi:type="dcterms:W3CDTF">2025-04-22T10:50:32Z</dcterms:modified>
</cp:coreProperties>
</file>