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</p:sldIdLst>
  <p:sldSz cx="10691813" cy="107997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93" autoAdjust="0"/>
    <p:restoredTop sz="94660"/>
  </p:normalViewPr>
  <p:slideViewPr>
    <p:cSldViewPr snapToGrid="0">
      <p:cViewPr varScale="1">
        <p:scale>
          <a:sx n="39" d="100"/>
          <a:sy n="39" d="100"/>
        </p:scale>
        <p:origin x="96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1767462"/>
            <a:ext cx="9088041" cy="3759917"/>
          </a:xfrm>
        </p:spPr>
        <p:txBody>
          <a:bodyPr anchor="b"/>
          <a:lstStyle>
            <a:lvl1pPr algn="ctr">
              <a:defRPr sz="701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5672376"/>
            <a:ext cx="8018860" cy="2607442"/>
          </a:xfrm>
        </p:spPr>
        <p:txBody>
          <a:bodyPr/>
          <a:lstStyle>
            <a:lvl1pPr marL="0" indent="0" algn="ctr">
              <a:buNone/>
              <a:defRPr sz="2806"/>
            </a:lvl1pPr>
            <a:lvl2pPr marL="534604" indent="0" algn="ctr">
              <a:buNone/>
              <a:defRPr sz="2339"/>
            </a:lvl2pPr>
            <a:lvl3pPr marL="1069208" indent="0" algn="ctr">
              <a:buNone/>
              <a:defRPr sz="2105"/>
            </a:lvl3pPr>
            <a:lvl4pPr marL="1603812" indent="0" algn="ctr">
              <a:buNone/>
              <a:defRPr sz="1871"/>
            </a:lvl4pPr>
            <a:lvl5pPr marL="2138416" indent="0" algn="ctr">
              <a:buNone/>
              <a:defRPr sz="1871"/>
            </a:lvl5pPr>
            <a:lvl6pPr marL="2673020" indent="0" algn="ctr">
              <a:buNone/>
              <a:defRPr sz="1871"/>
            </a:lvl6pPr>
            <a:lvl7pPr marL="3207624" indent="0" algn="ctr">
              <a:buNone/>
              <a:defRPr sz="1871"/>
            </a:lvl7pPr>
            <a:lvl8pPr marL="3742228" indent="0" algn="ctr">
              <a:buNone/>
              <a:defRPr sz="1871"/>
            </a:lvl8pPr>
            <a:lvl9pPr marL="4276832" indent="0" algn="ctr">
              <a:buNone/>
              <a:defRPr sz="1871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F0D08-D85F-40E6-AE4F-9E9A0DBAF835}" type="datetimeFigureOut">
              <a:rPr lang="en-IN" smtClean="0"/>
              <a:t>21-04-2025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40219-7075-45A1-B206-752D48D92F3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896031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F0D08-D85F-40E6-AE4F-9E9A0DBAF835}" type="datetimeFigureOut">
              <a:rPr lang="en-IN" smtClean="0"/>
              <a:t>21-04-2025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40219-7075-45A1-B206-752D48D92F3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6501272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574987"/>
            <a:ext cx="2305422" cy="91523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574987"/>
            <a:ext cx="6782619" cy="91523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F0D08-D85F-40E6-AE4F-9E9A0DBAF835}" type="datetimeFigureOut">
              <a:rPr lang="en-IN" smtClean="0"/>
              <a:t>21-04-2025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40219-7075-45A1-B206-752D48D92F3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195293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F0D08-D85F-40E6-AE4F-9E9A0DBAF835}" type="datetimeFigureOut">
              <a:rPr lang="en-IN" smtClean="0"/>
              <a:t>21-04-2025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40219-7075-45A1-B206-752D48D92F3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2712675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2692444"/>
            <a:ext cx="9221689" cy="4492401"/>
          </a:xfrm>
        </p:spPr>
        <p:txBody>
          <a:bodyPr anchor="b"/>
          <a:lstStyle>
            <a:lvl1pPr>
              <a:defRPr sz="701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7227345"/>
            <a:ext cx="9221689" cy="2362447"/>
          </a:xfrm>
        </p:spPr>
        <p:txBody>
          <a:bodyPr/>
          <a:lstStyle>
            <a:lvl1pPr marL="0" indent="0">
              <a:buNone/>
              <a:defRPr sz="2806">
                <a:solidFill>
                  <a:schemeClr val="tx1"/>
                </a:solidFill>
              </a:defRPr>
            </a:lvl1pPr>
            <a:lvl2pPr marL="534604" indent="0">
              <a:buNone/>
              <a:defRPr sz="2339">
                <a:solidFill>
                  <a:schemeClr val="tx1">
                    <a:tint val="75000"/>
                  </a:schemeClr>
                </a:solidFill>
              </a:defRPr>
            </a:lvl2pPr>
            <a:lvl3pPr marL="1069208" indent="0">
              <a:buNone/>
              <a:defRPr sz="2105">
                <a:solidFill>
                  <a:schemeClr val="tx1">
                    <a:tint val="75000"/>
                  </a:schemeClr>
                </a:solidFill>
              </a:defRPr>
            </a:lvl3pPr>
            <a:lvl4pPr marL="1603812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4pPr>
            <a:lvl5pPr marL="2138416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5pPr>
            <a:lvl6pPr marL="2673020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6pPr>
            <a:lvl7pPr marL="3207624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7pPr>
            <a:lvl8pPr marL="3742228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8pPr>
            <a:lvl9pPr marL="4276832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F0D08-D85F-40E6-AE4F-9E9A0DBAF835}" type="datetimeFigureOut">
              <a:rPr lang="en-IN" smtClean="0"/>
              <a:t>21-04-2025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40219-7075-45A1-B206-752D48D92F3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5112808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2874937"/>
            <a:ext cx="4544021" cy="68523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2874937"/>
            <a:ext cx="4544021" cy="68523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F0D08-D85F-40E6-AE4F-9E9A0DBAF835}" type="datetimeFigureOut">
              <a:rPr lang="en-IN" smtClean="0"/>
              <a:t>21-04-2025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40219-7075-45A1-B206-752D48D92F3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5520826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74990"/>
            <a:ext cx="9221689" cy="208745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2647443"/>
            <a:ext cx="4523137" cy="1297471"/>
          </a:xfrm>
        </p:spPr>
        <p:txBody>
          <a:bodyPr anchor="b"/>
          <a:lstStyle>
            <a:lvl1pPr marL="0" indent="0">
              <a:buNone/>
              <a:defRPr sz="2806" b="1"/>
            </a:lvl1pPr>
            <a:lvl2pPr marL="534604" indent="0">
              <a:buNone/>
              <a:defRPr sz="2339" b="1"/>
            </a:lvl2pPr>
            <a:lvl3pPr marL="1069208" indent="0">
              <a:buNone/>
              <a:defRPr sz="2105" b="1"/>
            </a:lvl3pPr>
            <a:lvl4pPr marL="1603812" indent="0">
              <a:buNone/>
              <a:defRPr sz="1871" b="1"/>
            </a:lvl4pPr>
            <a:lvl5pPr marL="2138416" indent="0">
              <a:buNone/>
              <a:defRPr sz="1871" b="1"/>
            </a:lvl5pPr>
            <a:lvl6pPr marL="2673020" indent="0">
              <a:buNone/>
              <a:defRPr sz="1871" b="1"/>
            </a:lvl6pPr>
            <a:lvl7pPr marL="3207624" indent="0">
              <a:buNone/>
              <a:defRPr sz="1871" b="1"/>
            </a:lvl7pPr>
            <a:lvl8pPr marL="3742228" indent="0">
              <a:buNone/>
              <a:defRPr sz="1871" b="1"/>
            </a:lvl8pPr>
            <a:lvl9pPr marL="4276832" indent="0">
              <a:buNone/>
              <a:defRPr sz="1871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3944914"/>
            <a:ext cx="4523137" cy="58023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2647443"/>
            <a:ext cx="4545413" cy="1297471"/>
          </a:xfrm>
        </p:spPr>
        <p:txBody>
          <a:bodyPr anchor="b"/>
          <a:lstStyle>
            <a:lvl1pPr marL="0" indent="0">
              <a:buNone/>
              <a:defRPr sz="2806" b="1"/>
            </a:lvl1pPr>
            <a:lvl2pPr marL="534604" indent="0">
              <a:buNone/>
              <a:defRPr sz="2339" b="1"/>
            </a:lvl2pPr>
            <a:lvl3pPr marL="1069208" indent="0">
              <a:buNone/>
              <a:defRPr sz="2105" b="1"/>
            </a:lvl3pPr>
            <a:lvl4pPr marL="1603812" indent="0">
              <a:buNone/>
              <a:defRPr sz="1871" b="1"/>
            </a:lvl4pPr>
            <a:lvl5pPr marL="2138416" indent="0">
              <a:buNone/>
              <a:defRPr sz="1871" b="1"/>
            </a:lvl5pPr>
            <a:lvl6pPr marL="2673020" indent="0">
              <a:buNone/>
              <a:defRPr sz="1871" b="1"/>
            </a:lvl6pPr>
            <a:lvl7pPr marL="3207624" indent="0">
              <a:buNone/>
              <a:defRPr sz="1871" b="1"/>
            </a:lvl7pPr>
            <a:lvl8pPr marL="3742228" indent="0">
              <a:buNone/>
              <a:defRPr sz="1871" b="1"/>
            </a:lvl8pPr>
            <a:lvl9pPr marL="4276832" indent="0">
              <a:buNone/>
              <a:defRPr sz="1871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3944914"/>
            <a:ext cx="4545413" cy="58023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F0D08-D85F-40E6-AE4F-9E9A0DBAF835}" type="datetimeFigureOut">
              <a:rPr lang="en-IN" smtClean="0"/>
              <a:t>21-04-2025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40219-7075-45A1-B206-752D48D92F3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786383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F0D08-D85F-40E6-AE4F-9E9A0DBAF835}" type="datetimeFigureOut">
              <a:rPr lang="en-IN" smtClean="0"/>
              <a:t>21-04-2025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40219-7075-45A1-B206-752D48D92F3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5166570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F0D08-D85F-40E6-AE4F-9E9A0DBAF835}" type="datetimeFigureOut">
              <a:rPr lang="en-IN" smtClean="0"/>
              <a:t>21-04-2025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40219-7075-45A1-B206-752D48D92F3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3223072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719984"/>
            <a:ext cx="3448388" cy="2519945"/>
          </a:xfrm>
        </p:spPr>
        <p:txBody>
          <a:bodyPr anchor="b"/>
          <a:lstStyle>
            <a:lvl1pPr>
              <a:defRPr sz="374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1554968"/>
            <a:ext cx="5412730" cy="7674832"/>
          </a:xfrm>
        </p:spPr>
        <p:txBody>
          <a:bodyPr/>
          <a:lstStyle>
            <a:lvl1pPr>
              <a:defRPr sz="3742"/>
            </a:lvl1pPr>
            <a:lvl2pPr>
              <a:defRPr sz="3274"/>
            </a:lvl2pPr>
            <a:lvl3pPr>
              <a:defRPr sz="2806"/>
            </a:lvl3pPr>
            <a:lvl4pPr>
              <a:defRPr sz="2339"/>
            </a:lvl4pPr>
            <a:lvl5pPr>
              <a:defRPr sz="2339"/>
            </a:lvl5pPr>
            <a:lvl6pPr>
              <a:defRPr sz="2339"/>
            </a:lvl6pPr>
            <a:lvl7pPr>
              <a:defRPr sz="2339"/>
            </a:lvl7pPr>
            <a:lvl8pPr>
              <a:defRPr sz="2339"/>
            </a:lvl8pPr>
            <a:lvl9pPr>
              <a:defRPr sz="2339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3239929"/>
            <a:ext cx="3448388" cy="6002369"/>
          </a:xfrm>
        </p:spPr>
        <p:txBody>
          <a:bodyPr/>
          <a:lstStyle>
            <a:lvl1pPr marL="0" indent="0">
              <a:buNone/>
              <a:defRPr sz="1871"/>
            </a:lvl1pPr>
            <a:lvl2pPr marL="534604" indent="0">
              <a:buNone/>
              <a:defRPr sz="1637"/>
            </a:lvl2pPr>
            <a:lvl3pPr marL="1069208" indent="0">
              <a:buNone/>
              <a:defRPr sz="1403"/>
            </a:lvl3pPr>
            <a:lvl4pPr marL="1603812" indent="0">
              <a:buNone/>
              <a:defRPr sz="1169"/>
            </a:lvl4pPr>
            <a:lvl5pPr marL="2138416" indent="0">
              <a:buNone/>
              <a:defRPr sz="1169"/>
            </a:lvl5pPr>
            <a:lvl6pPr marL="2673020" indent="0">
              <a:buNone/>
              <a:defRPr sz="1169"/>
            </a:lvl6pPr>
            <a:lvl7pPr marL="3207624" indent="0">
              <a:buNone/>
              <a:defRPr sz="1169"/>
            </a:lvl7pPr>
            <a:lvl8pPr marL="3742228" indent="0">
              <a:buNone/>
              <a:defRPr sz="1169"/>
            </a:lvl8pPr>
            <a:lvl9pPr marL="4276832" indent="0">
              <a:buNone/>
              <a:defRPr sz="1169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F0D08-D85F-40E6-AE4F-9E9A0DBAF835}" type="datetimeFigureOut">
              <a:rPr lang="en-IN" smtClean="0"/>
              <a:t>21-04-2025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40219-7075-45A1-B206-752D48D92F3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05940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719984"/>
            <a:ext cx="3448388" cy="2519945"/>
          </a:xfrm>
        </p:spPr>
        <p:txBody>
          <a:bodyPr anchor="b"/>
          <a:lstStyle>
            <a:lvl1pPr>
              <a:defRPr sz="374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1554968"/>
            <a:ext cx="5412730" cy="7674832"/>
          </a:xfrm>
        </p:spPr>
        <p:txBody>
          <a:bodyPr anchor="t"/>
          <a:lstStyle>
            <a:lvl1pPr marL="0" indent="0">
              <a:buNone/>
              <a:defRPr sz="3742"/>
            </a:lvl1pPr>
            <a:lvl2pPr marL="534604" indent="0">
              <a:buNone/>
              <a:defRPr sz="3274"/>
            </a:lvl2pPr>
            <a:lvl3pPr marL="1069208" indent="0">
              <a:buNone/>
              <a:defRPr sz="2806"/>
            </a:lvl3pPr>
            <a:lvl4pPr marL="1603812" indent="0">
              <a:buNone/>
              <a:defRPr sz="2339"/>
            </a:lvl4pPr>
            <a:lvl5pPr marL="2138416" indent="0">
              <a:buNone/>
              <a:defRPr sz="2339"/>
            </a:lvl5pPr>
            <a:lvl6pPr marL="2673020" indent="0">
              <a:buNone/>
              <a:defRPr sz="2339"/>
            </a:lvl6pPr>
            <a:lvl7pPr marL="3207624" indent="0">
              <a:buNone/>
              <a:defRPr sz="2339"/>
            </a:lvl7pPr>
            <a:lvl8pPr marL="3742228" indent="0">
              <a:buNone/>
              <a:defRPr sz="2339"/>
            </a:lvl8pPr>
            <a:lvl9pPr marL="4276832" indent="0">
              <a:buNone/>
              <a:defRPr sz="2339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3239929"/>
            <a:ext cx="3448388" cy="6002369"/>
          </a:xfrm>
        </p:spPr>
        <p:txBody>
          <a:bodyPr/>
          <a:lstStyle>
            <a:lvl1pPr marL="0" indent="0">
              <a:buNone/>
              <a:defRPr sz="1871"/>
            </a:lvl1pPr>
            <a:lvl2pPr marL="534604" indent="0">
              <a:buNone/>
              <a:defRPr sz="1637"/>
            </a:lvl2pPr>
            <a:lvl3pPr marL="1069208" indent="0">
              <a:buNone/>
              <a:defRPr sz="1403"/>
            </a:lvl3pPr>
            <a:lvl4pPr marL="1603812" indent="0">
              <a:buNone/>
              <a:defRPr sz="1169"/>
            </a:lvl4pPr>
            <a:lvl5pPr marL="2138416" indent="0">
              <a:buNone/>
              <a:defRPr sz="1169"/>
            </a:lvl5pPr>
            <a:lvl6pPr marL="2673020" indent="0">
              <a:buNone/>
              <a:defRPr sz="1169"/>
            </a:lvl6pPr>
            <a:lvl7pPr marL="3207624" indent="0">
              <a:buNone/>
              <a:defRPr sz="1169"/>
            </a:lvl7pPr>
            <a:lvl8pPr marL="3742228" indent="0">
              <a:buNone/>
              <a:defRPr sz="1169"/>
            </a:lvl8pPr>
            <a:lvl9pPr marL="4276832" indent="0">
              <a:buNone/>
              <a:defRPr sz="1169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F0D08-D85F-40E6-AE4F-9E9A0DBAF835}" type="datetimeFigureOut">
              <a:rPr lang="en-IN" smtClean="0"/>
              <a:t>21-04-2025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40219-7075-45A1-B206-752D48D92F3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195287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574990"/>
            <a:ext cx="9221689" cy="20874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2874937"/>
            <a:ext cx="9221689" cy="68523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10009783"/>
            <a:ext cx="2405658" cy="5749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0F0D08-D85F-40E6-AE4F-9E9A0DBAF835}" type="datetimeFigureOut">
              <a:rPr lang="en-IN" smtClean="0"/>
              <a:t>21-04-2025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10009783"/>
            <a:ext cx="3608487" cy="5749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10009783"/>
            <a:ext cx="2405658" cy="5749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A40219-7075-45A1-B206-752D48D92F3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51662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069208" rtl="0" eaLnBrk="1" latinLnBrk="0" hangingPunct="1">
        <a:lnSpc>
          <a:spcPct val="90000"/>
        </a:lnSpc>
        <a:spcBef>
          <a:spcPct val="0"/>
        </a:spcBef>
        <a:buNone/>
        <a:defRPr sz="514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7302" indent="-267302" algn="l" defTabSz="1069208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3274" kern="1200">
          <a:solidFill>
            <a:schemeClr val="tx1"/>
          </a:solidFill>
          <a:latin typeface="+mn-lt"/>
          <a:ea typeface="+mn-ea"/>
          <a:cs typeface="+mn-cs"/>
        </a:defRPr>
      </a:lvl1pPr>
      <a:lvl2pPr marL="80190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2pPr>
      <a:lvl3pPr marL="133651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339" kern="1200">
          <a:solidFill>
            <a:schemeClr val="tx1"/>
          </a:solidFill>
          <a:latin typeface="+mn-lt"/>
          <a:ea typeface="+mn-ea"/>
          <a:cs typeface="+mn-cs"/>
        </a:defRPr>
      </a:lvl3pPr>
      <a:lvl4pPr marL="187111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405718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940322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47492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400953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54413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604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208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812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416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3020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624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228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832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extBox 34">
            <a:extLst>
              <a:ext uri="{FF2B5EF4-FFF2-40B4-BE49-F238E27FC236}">
                <a16:creationId xmlns:a16="http://schemas.microsoft.com/office/drawing/2014/main" id="{E2EBEAE3-969A-917D-0D44-0B4E5EABAFEE}"/>
              </a:ext>
            </a:extLst>
          </p:cNvPr>
          <p:cNvSpPr txBox="1"/>
          <p:nvPr/>
        </p:nvSpPr>
        <p:spPr>
          <a:xfrm>
            <a:off x="810474" y="157476"/>
            <a:ext cx="9275197" cy="663580"/>
          </a:xfrm>
          <a:prstGeom prst="rect">
            <a:avLst/>
          </a:prstGeom>
          <a:noFill/>
        </p:spPr>
        <p:txBody>
          <a:bodyPr wrap="square" anchor="ctr" anchorCtr="0">
            <a:spAutoFit/>
          </a:bodyPr>
          <a:lstStyle/>
          <a:p>
            <a:pPr marL="0" marR="0">
              <a:lnSpc>
                <a:spcPct val="107000"/>
              </a:lnSpc>
              <a:spcBef>
                <a:spcPts val="1200"/>
              </a:spcBef>
              <a:spcAft>
                <a:spcPts val="300"/>
              </a:spcAft>
            </a:pPr>
            <a:r>
              <a:rPr lang="en-US" sz="18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Supplementary Figure S3. ROBINS-I based risk of bias assessed in non-Randomized studies as (A–C) traffic plots and (D) unweighted summary bar plot.  </a:t>
            </a:r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1391F435-80EA-2C43-0204-A86160A912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9781" y="1009293"/>
            <a:ext cx="4699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(A)</a:t>
            </a:r>
            <a:endParaRPr kumimoji="0" lang="en-US" altLang="en-US" sz="1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92A2F75-EEA4-5D0B-E42F-FE04BD78F0D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41"/>
          <a:stretch/>
        </p:blipFill>
        <p:spPr bwMode="auto">
          <a:xfrm>
            <a:off x="779780" y="1301679"/>
            <a:ext cx="8685062" cy="856406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6503053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D82B42-06EC-34B5-CEDB-F425E0FB1E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>
            <a:extLst>
              <a:ext uri="{FF2B5EF4-FFF2-40B4-BE49-F238E27FC236}">
                <a16:creationId xmlns:a16="http://schemas.microsoft.com/office/drawing/2014/main" id="{BFBF89DC-3A32-4D35-55F6-129E787415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9781" y="1009293"/>
            <a:ext cx="4699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(B)</a:t>
            </a: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484CA5F-31C6-0A5F-B4A0-1D7F6978FC7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09"/>
          <a:stretch/>
        </p:blipFill>
        <p:spPr bwMode="auto">
          <a:xfrm>
            <a:off x="779781" y="1285637"/>
            <a:ext cx="8733187" cy="859799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8241412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4BED04-308C-5261-9CAF-BF636A861A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>
            <a:extLst>
              <a:ext uri="{FF2B5EF4-FFF2-40B4-BE49-F238E27FC236}">
                <a16:creationId xmlns:a16="http://schemas.microsoft.com/office/drawing/2014/main" id="{88499F55-D631-B734-0044-7DAA6D8C60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9781" y="1009293"/>
            <a:ext cx="4699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</a:t>
            </a:r>
            <a:r>
              <a:rPr lang="en-US" altLang="en-US" sz="16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C)</a:t>
            </a: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05045AA-AB65-3107-4612-3FA9D1E626E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66"/>
          <a:stretch/>
        </p:blipFill>
        <p:spPr bwMode="auto">
          <a:xfrm>
            <a:off x="779781" y="1594067"/>
            <a:ext cx="9037045" cy="795098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2070937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24D8EC-AA83-B5AC-1AA4-6F68479CCD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>
            <a:extLst>
              <a:ext uri="{FF2B5EF4-FFF2-40B4-BE49-F238E27FC236}">
                <a16:creationId xmlns:a16="http://schemas.microsoft.com/office/drawing/2014/main" id="{79416577-CEF9-646B-0D42-45A75E1EEB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9781" y="1009293"/>
            <a:ext cx="4699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(D</a:t>
            </a:r>
            <a:r>
              <a:rPr lang="en-US" altLang="en-US" sz="16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</a:t>
            </a: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4BD03F7-3D28-5FAD-60B5-10720C2586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780" y="1914231"/>
            <a:ext cx="9584709" cy="288235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160220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31750">
          <a:tailEnd type="triangle"/>
        </a:ln>
      </a:spPr>
      <a:bodyPr/>
      <a:lstStyle/>
      <a:style>
        <a:lnRef idx="2">
          <a:schemeClr val="dk1"/>
        </a:lnRef>
        <a:fillRef idx="0">
          <a:schemeClr val="dk1"/>
        </a:fillRef>
        <a:effectRef idx="1">
          <a:schemeClr val="dk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2339</TotalTime>
  <Words>42</Words>
  <Application>Microsoft Office PowerPoint</Application>
  <PresentationFormat>Custom</PresentationFormat>
  <Paragraphs>5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Amit Kishore</dc:creator>
  <cp:lastModifiedBy>Amit Kishore</cp:lastModifiedBy>
  <cp:revision>114</cp:revision>
  <dcterms:created xsi:type="dcterms:W3CDTF">2021-11-24T04:40:32Z</dcterms:created>
  <dcterms:modified xsi:type="dcterms:W3CDTF">2025-04-21T09:07:46Z</dcterms:modified>
</cp:coreProperties>
</file>